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82C8-BCF6-FC27-034D-5E27B927C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4E669-DADF-CE7F-54C6-6EEEB4F11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9B358-C33C-86B4-B2A2-4AF88674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6D32-9035-1D87-C82A-EB33CCD4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6B51-1928-F33B-3BCE-2517A4C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7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B9E2-5D1E-9481-19F5-B0B58875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08E38-040C-4471-94B6-098FCE5D7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185D-C0ED-9402-A9F7-F0D02BBC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4DC7-26BB-C9FE-252B-4F7B783C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122F-4116-AB38-EF50-928874D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BDDC1-FF72-5960-A681-CD40124DF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C0294-D085-325C-2406-F2088689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0A65-A4EE-DCDB-2747-1A176BCE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133D-77C8-F863-11AC-5F824608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E715B-26C3-4E2F-6060-0CC458F9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93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49CE-AF96-8474-226C-4B852381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55E4-79AC-A028-AB7B-A710159F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A4B9C-8EBE-1A3F-E183-622A872E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0399-07B7-5A21-B2ED-54A79ABF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C5B3-6089-5274-762E-93D30353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17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09E2-F32B-7E22-F914-C21F197B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E4824-FE65-8BE4-CDB0-FD28F4445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509D2-20BB-7F10-7B6A-304C201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178C4-424F-DE52-F0B6-EB51C1A2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0DCD6-7276-810B-6900-4459D4E6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8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CC9C-EE93-55D3-3464-05868096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E940-3CE1-E416-6FAC-FBE1C210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64D06-724A-2F24-F922-B04C4113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75EC-3A34-238C-98B8-F87DFC8A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FC78B-31B0-35DA-0F08-885E5740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E890-07C3-B53B-12FA-A7B0DC61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2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5DE7-655C-7192-360B-3C5C6A1D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C266-FECF-1470-878C-01BE6794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8F886-5CDB-5CAD-88DD-F73105201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D5308-29CF-A0F8-D436-937BF303B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35F33-661B-69A8-0E51-EA0DA4D78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53136-4582-2080-B80B-F59656F0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82FF1-58C5-EED5-60FF-29BDDCA2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3695F-D9AF-C005-8201-2CC5D7A9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82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F35F-6718-54AA-048C-60D51AA8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570F0-8AA6-1B64-F3F6-24FA0933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DD590-0EEE-E4D1-AB0D-604EC80D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A3F41-C9B1-CDB0-C6D8-956CA0DF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B9BE3-B5C9-5E20-3A53-70C434F2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55AA0-7DB0-8FF1-6654-B5BF33A3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7D606-E726-F0AF-F94E-CAB6DD0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6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14BC-B467-B451-9F5E-4949D1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227-868D-D1A8-AE76-5D294735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C1A76-AC63-066B-1E53-AEFF6A795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BCD6B-CBB0-85F3-2E9D-30FD1695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D8BDE-8B1A-7144-E318-A0F66514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4B5A4-9A16-AB2B-CBF2-B28E5779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86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CD99-1316-FAC7-3A71-E62D9D3A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65840-00AF-467F-456D-D37346C3F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BD330-5339-95F8-C6AF-D53A64DB4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2354-AA25-2D1C-51AF-B6ACC9F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32820-B919-8519-AFD7-5EF17500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1140A-B002-EA8E-A394-56FEC353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1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78739-3999-92DC-A9D9-E072E4EC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DD5B-29ED-0B68-70DE-79CFC526C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61119-02AC-48B1-D769-95432CD3F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59B6-F95C-4B9B-A7D3-9F20784F5E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5C56-31E8-7D5E-D283-8C9D8C7EB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101A6-D1B8-EA98-0387-5CFB8E4E2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44E4-DC93-496B-9004-B0D94D97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6CE85D-E3AA-5CF2-2BC2-9A13257446CD}"/>
              </a:ext>
            </a:extLst>
          </p:cNvPr>
          <p:cNvSpPr/>
          <p:nvPr/>
        </p:nvSpPr>
        <p:spPr>
          <a:xfrm>
            <a:off x="417094" y="2279591"/>
            <a:ext cx="11405937" cy="25667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06E66-1DDD-F5F3-A68F-DA5F0CF7B80B}"/>
              </a:ext>
            </a:extLst>
          </p:cNvPr>
          <p:cNvSpPr txBox="1"/>
          <p:nvPr/>
        </p:nvSpPr>
        <p:spPr>
          <a:xfrm>
            <a:off x="417094" y="2716575"/>
            <a:ext cx="1140593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b="1" cap="none" spc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PYQs on </a:t>
            </a:r>
            <a:r>
              <a:rPr lang="en-US" sz="5200" b="1" u="sng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expansion and consolidation  of BRITISH POWER</a:t>
            </a:r>
          </a:p>
        </p:txBody>
      </p:sp>
    </p:spTree>
    <p:extLst>
      <p:ext uri="{BB962C8B-B14F-4D97-AF65-F5344CB8AC3E}">
        <p14:creationId xmlns:p14="http://schemas.microsoft.com/office/powerpoint/2010/main" val="166854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FE208-270D-D827-CCEC-8AA78794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1" y="651157"/>
            <a:ext cx="6937961" cy="55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1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A7580-02AA-AC6F-CC91-EEBCB5DB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0" y="1575134"/>
            <a:ext cx="7329128" cy="40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3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8447A-402D-F595-3C79-AA4A0121D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32" r="9996"/>
          <a:stretch/>
        </p:blipFill>
        <p:spPr>
          <a:xfrm>
            <a:off x="285999" y="1780673"/>
            <a:ext cx="4671011" cy="4218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5129F-1A61-F779-FC85-8D14C4AE0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19" y="1331895"/>
            <a:ext cx="5083092" cy="46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67AD7-5B25-DF9F-B82B-ACF0655A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99" y="1356180"/>
            <a:ext cx="6669602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0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A74CB-91CD-8B6B-45E9-8E1B5C753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3" y="661176"/>
            <a:ext cx="6462320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8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05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A4EDDD-CFA5-37B0-F8DA-8622FCDF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35"/>
          <a:stretch/>
        </p:blipFill>
        <p:spPr>
          <a:xfrm>
            <a:off x="505502" y="1616242"/>
            <a:ext cx="4892487" cy="36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19E672-ECDD-E229-0513-429AE23A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/>
        </p:blipFill>
        <p:spPr>
          <a:xfrm>
            <a:off x="312998" y="1714500"/>
            <a:ext cx="48924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1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2ADB3-7ADC-8241-B333-411DF7D3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05" y="1182429"/>
            <a:ext cx="6407451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4C2-94CD-3C18-8A0F-409FC249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7" y="371591"/>
            <a:ext cx="5352752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3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77135-5C2E-8494-B76A-6597E4C9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9" y="1182429"/>
            <a:ext cx="5529551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0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F268B-81FD-B303-FF9A-69699F96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49" y="78957"/>
            <a:ext cx="3926164" cy="67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BB529-E411-C24C-E3B4-3263D24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63" y="1861701"/>
            <a:ext cx="4438273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CE472-3414-209A-A939-5D8E0977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392680"/>
            <a:ext cx="3815475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DC58B-45DA-620A-46F2-D08E9ADD4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9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635" y="1724977"/>
            <a:ext cx="5295010" cy="39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4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8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Nayanjyoti Baruah</dc:creator>
  <cp:lastModifiedBy>Nayanjyoti Baruah</cp:lastModifiedBy>
  <cp:revision>42</cp:revision>
  <dcterms:created xsi:type="dcterms:W3CDTF">2024-08-20T11:22:05Z</dcterms:created>
  <dcterms:modified xsi:type="dcterms:W3CDTF">2024-09-03T10:11:52Z</dcterms:modified>
</cp:coreProperties>
</file>